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8" r:id="rId6"/>
    <p:sldId id="257" r:id="rId7"/>
    <p:sldId id="258" r:id="rId8"/>
    <p:sldId id="284" r:id="rId9"/>
    <p:sldId id="279" r:id="rId10"/>
    <p:sldId id="288" r:id="rId11"/>
    <p:sldId id="280" r:id="rId12"/>
    <p:sldId id="285" r:id="rId13"/>
    <p:sldId id="282" r:id="rId14"/>
    <p:sldId id="286" r:id="rId15"/>
    <p:sldId id="287" r:id="rId16"/>
    <p:sldId id="281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9424" autoAdjust="0"/>
  </p:normalViewPr>
  <p:slideViewPr>
    <p:cSldViewPr snapToGrid="0">
      <p:cViewPr varScale="1">
        <p:scale>
          <a:sx n="102" d="100"/>
          <a:sy n="102" d="100"/>
        </p:scale>
        <p:origin x="780" y="10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2/25/2026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Korodi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550-FE11-C97D-A3B3-52DC2250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1953D-A03D-945C-E254-773F05214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4A56-54D4-497F-F30D-77A38AE9B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Ez az oldal a projekt belépőpontja: videós háttérrel és vizuális hangulattal vezeti be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Phasmophobia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témát. 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Innen egyértelműen tovább lehet lépni az összes aloldalra.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88DCA-80FE-4264-10B7-C7627BD7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2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95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2A252-02CE-5DA8-37DE-6AE89205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3BA50-7F29-9B43-6D0A-ABE887AA5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F0270-0AFA-46D1-B829-FFA52F35B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kvíz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előző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aloldalak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tartalmára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épülő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tudásellenőrzés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kitöltés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azonnali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eredményt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visszajelzést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így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jól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használható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összefoglalásként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BDF56-375E-D94A-7965-F4E94113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72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Levi: </a:t>
            </a:r>
            <a:r>
              <a:rPr lang="en-US" dirty="0" err="1"/>
              <a:t>összesen</a:t>
            </a:r>
            <a:r>
              <a:rPr lang="en-US" dirty="0"/>
              <a:t> 61 commit (2 </a:t>
            </a:r>
            <a:r>
              <a:rPr lang="en-US" dirty="0" err="1"/>
              <a:t>gépről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Olivér: </a:t>
            </a:r>
            <a:r>
              <a:rPr lang="en-US" dirty="0" err="1"/>
              <a:t>összesen</a:t>
            </a:r>
            <a:r>
              <a:rPr lang="en-US" dirty="0"/>
              <a:t> 26 commit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18 </a:t>
            </a:r>
            <a:r>
              <a:rPr lang="en-US" dirty="0" err="1"/>
              <a:t>mergelt</a:t>
            </a:r>
            <a:r>
              <a:rPr lang="en-US" dirty="0"/>
              <a:t> pull request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87 commit </a:t>
            </a:r>
            <a:endParaRPr lang="hu-HU" dirty="0"/>
          </a:p>
          <a:p>
            <a:endParaRPr lang="hu-H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2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Mind </a:t>
            </a:r>
            <a:r>
              <a:rPr lang="en-US" dirty="0" err="1"/>
              <a:t>ketten</a:t>
            </a:r>
            <a:r>
              <a:rPr lang="en-US" dirty="0"/>
              <a:t> </a:t>
            </a:r>
            <a:r>
              <a:rPr lang="en-US" dirty="0" err="1"/>
              <a:t>játsszuk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Szeretjük</a:t>
            </a:r>
            <a:r>
              <a:rPr lang="en-US" dirty="0"/>
              <a:t> a </a:t>
            </a:r>
            <a:r>
              <a:rPr lang="en-US" dirty="0" err="1"/>
              <a:t>horrort</a:t>
            </a:r>
            <a:br>
              <a:rPr lang="hu-HU" dirty="0"/>
            </a:b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Akár</a:t>
            </a:r>
            <a:r>
              <a:rPr lang="en-US" dirty="0"/>
              <a:t> </a:t>
            </a:r>
            <a:r>
              <a:rPr lang="en-US" dirty="0" err="1"/>
              <a:t>órákig</a:t>
            </a:r>
            <a:r>
              <a:rPr lang="en-US" dirty="0"/>
              <a:t> is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játszani</a:t>
            </a:r>
            <a:endParaRPr lang="hu-HU" dirty="0"/>
          </a:p>
          <a:p>
            <a:pPr marL="171450" indent="-171450">
              <a:buFontTx/>
              <a:buChar char="-"/>
            </a:pPr>
            <a:endParaRPr lang="hu-HU" dirty="0"/>
          </a:p>
          <a:p>
            <a:pPr marL="0" indent="0">
              <a:buFontTx/>
              <a:buNone/>
            </a:pPr>
            <a:r>
              <a:rPr lang="hu-HU" dirty="0" err="1"/>
              <a:t>Korodi</a:t>
            </a:r>
            <a:r>
              <a:rPr lang="hu-HU" dirty="0"/>
              <a:t> mondja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struktúrájához</a:t>
            </a:r>
            <a:endParaRPr lang="en-US" dirty="0"/>
          </a:p>
          <a:p>
            <a:r>
              <a:rPr lang="en-US" dirty="0"/>
              <a:t>CSS: Az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designhoz</a:t>
            </a:r>
            <a:br>
              <a:rPr lang="en-US" dirty="0"/>
            </a:br>
            <a:r>
              <a:rPr lang="en-US" dirty="0"/>
              <a:t>JS: A quiz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logikája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eszközök</a:t>
            </a:r>
            <a:r>
              <a:rPr lang="en-US" dirty="0"/>
              <a:t> </a:t>
            </a:r>
            <a:r>
              <a:rPr lang="en-US" dirty="0" err="1"/>
              <a:t>oldalon</a:t>
            </a:r>
            <a:r>
              <a:rPr lang="en-US" dirty="0"/>
              <a:t> </a:t>
            </a:r>
            <a:r>
              <a:rPr lang="en-US" dirty="0" err="1"/>
              <a:t>tabok</a:t>
            </a:r>
            <a:br>
              <a:rPr lang="en-US" dirty="0"/>
            </a:br>
            <a:r>
              <a:rPr lang="en-US" dirty="0"/>
              <a:t>BS5: </a:t>
            </a:r>
            <a:r>
              <a:rPr lang="en-US" dirty="0" err="1"/>
              <a:t>Elrendezés</a:t>
            </a:r>
            <a:r>
              <a:rPr lang="en-US" dirty="0"/>
              <a:t>, </a:t>
            </a:r>
            <a:r>
              <a:rPr lang="en-US" dirty="0" err="1"/>
              <a:t>Elemek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Levi</a:t>
            </a:r>
            <a:r>
              <a:rPr lang="hu-HU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hu-HU" dirty="0"/>
          </a:p>
          <a:p>
            <a:pPr marL="171450" indent="-171450">
              <a:buFontTx/>
              <a:buChar char="-"/>
            </a:pPr>
            <a:endParaRPr lang="hu-HU" dirty="0"/>
          </a:p>
          <a:p>
            <a:pPr marL="0" indent="0">
              <a:buFontTx/>
              <a:buNone/>
            </a:pPr>
            <a:r>
              <a:rPr lang="hu-HU" dirty="0" err="1"/>
              <a:t>Levi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logója</a:t>
            </a:r>
            <a:r>
              <a:rPr lang="en-US" dirty="0"/>
              <a:t> a brand </a:t>
            </a:r>
            <a:r>
              <a:rPr lang="en-US" dirty="0" err="1"/>
              <a:t>helyén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Korodi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Szellemeknél</a:t>
            </a:r>
            <a:r>
              <a:rPr lang="en-US" dirty="0"/>
              <a:t>,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kártyáknál</a:t>
            </a:r>
            <a:r>
              <a:rPr lang="en-US" dirty="0"/>
              <a:t>, </a:t>
            </a:r>
            <a:r>
              <a:rPr lang="en-US" dirty="0" err="1"/>
              <a:t>pályáknál</a:t>
            </a:r>
            <a:r>
              <a:rPr lang="en-US" dirty="0"/>
              <a:t>, </a:t>
            </a:r>
            <a:r>
              <a:rPr lang="en-US" dirty="0" err="1"/>
              <a:t>játékmódoknál</a:t>
            </a:r>
            <a:br>
              <a:rPr lang="en-US" dirty="0"/>
            </a:br>
            <a:r>
              <a:rPr lang="en-US" dirty="0" err="1"/>
              <a:t>Általában</a:t>
            </a:r>
            <a:r>
              <a:rPr lang="en-US" dirty="0"/>
              <a:t> 3-4es </a:t>
            </a:r>
            <a:r>
              <a:rPr lang="en-US" dirty="0" err="1"/>
              <a:t>elrendezéssel</a:t>
            </a:r>
            <a:r>
              <a:rPr lang="en-US" dirty="0"/>
              <a:t> / </a:t>
            </a:r>
            <a:r>
              <a:rPr lang="en-US" dirty="0" err="1"/>
              <a:t>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8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23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9C3C9-9EE3-9288-7ECF-A58CA353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F678C-9DBB-97D1-26F9-0BE51ECA5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411F1-E84A-1BBF-67C4-8E2AB16A0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 indicator,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hátra</a:t>
            </a:r>
            <a:r>
              <a:rPr lang="en-US" dirty="0"/>
              <a:t> </a:t>
            </a:r>
            <a:r>
              <a:rPr lang="en-US" dirty="0" err="1"/>
              <a:t>nyilak</a:t>
            </a:r>
            <a:r>
              <a:rPr lang="en-US" dirty="0"/>
              <a:t>, </a:t>
            </a:r>
            <a:r>
              <a:rPr lang="en-US" dirty="0" err="1"/>
              <a:t>magától</a:t>
            </a:r>
            <a:r>
              <a:rPr lang="en-US" dirty="0"/>
              <a:t> </a:t>
            </a:r>
            <a:r>
              <a:rPr lang="en-US" dirty="0" err="1"/>
              <a:t>lapoz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data-bs-ride="carousel”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attimútum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miatt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00F39-C26F-E82C-B9A2-E83A25D63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0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b="1" u="sng" dirty="0" err="1"/>
              <a:t>PHASmOPHOBIA</a:t>
            </a:r>
            <a:br>
              <a:rPr lang="en-US" dirty="0"/>
            </a:br>
            <a:r>
              <a:rPr lang="en-US" sz="2400" dirty="0" err="1"/>
              <a:t>Rajongói</a:t>
            </a:r>
            <a:r>
              <a:rPr lang="en-US" sz="2400" dirty="0"/>
              <a:t> </a:t>
            </a:r>
            <a:r>
              <a:rPr lang="en-US" sz="2400" dirty="0" err="1"/>
              <a:t>oldal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115F-E1A4-B116-3ED2-3984F4E3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7112"/>
            <a:ext cx="7772400" cy="4229099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5B07C9-3E88-4A86-A1E0-8C965458E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98325" y="3269168"/>
            <a:ext cx="8364618" cy="1700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8F6D982-0AEE-47D2-B9FF-D2AE733A2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801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3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A63AC-FE8C-ED8E-BDA2-150ADE1C8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7A79-DB23-2D6F-BE25-DEBE84DBE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főoldal</a:t>
            </a:r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6B0049-25B0-4943-9EC8-95436836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" y="2899954"/>
            <a:ext cx="8364618" cy="170031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769222E-6AA8-4779-ABB2-C00740B9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17" y="2530739"/>
            <a:ext cx="2676899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BBB4F69-615D-45AC-84ED-BFABDFD1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042" y="1163532"/>
            <a:ext cx="6173214" cy="453093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D4DDAA1-6D9E-4E31-8264-38F1EB19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31" y="868564"/>
            <a:ext cx="5144482" cy="530156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B75A350-AADD-4DC2-9774-B319D11F4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6459" y="1328948"/>
            <a:ext cx="6894512" cy="44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9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8E021-C41A-97FD-60A7-D52721285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1D5C-CBC4-CF1C-9525-AE7A9E6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KVÍZ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0E428-D555-66F1-41CF-1C8E3C03E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 </a:t>
            </a:r>
            <a:r>
              <a:rPr lang="en-US" b="0" dirty="0" err="1"/>
              <a:t>kvíz</a:t>
            </a:r>
            <a:r>
              <a:rPr lang="en-US" b="0" dirty="0"/>
              <a:t> JS-</a:t>
            </a:r>
            <a:r>
              <a:rPr lang="en-US" b="0" dirty="0" err="1"/>
              <a:t>el</a:t>
            </a:r>
            <a:r>
              <a:rPr lang="en-US" b="0" dirty="0"/>
              <a:t> </a:t>
            </a:r>
            <a:r>
              <a:rPr lang="en-US" b="0" dirty="0" err="1"/>
              <a:t>kel</a:t>
            </a:r>
            <a:r>
              <a:rPr lang="en-US" b="0" dirty="0"/>
              <a:t> </a:t>
            </a:r>
            <a:r>
              <a:rPr lang="en-US" b="0" dirty="0" err="1"/>
              <a:t>életre</a:t>
            </a:r>
            <a:endParaRPr lang="hu-HU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10 kérdés 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dirty="0"/>
              <a:t>Végén részletes visszajelzés</a:t>
            </a:r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D21F16-FEDC-11C9-98BA-9D656F45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4245B5A-D35C-450F-B9A1-7E63A0A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44" y="1163533"/>
            <a:ext cx="6173214" cy="453093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1F8ED39-8896-430C-B0A2-233B8987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74" y="778217"/>
            <a:ext cx="5144482" cy="5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7754-4597-51A3-955D-0CBC2E8F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4397997" cy="1325563"/>
          </a:xfrm>
        </p:spPr>
        <p:txBody>
          <a:bodyPr/>
          <a:lstStyle/>
          <a:p>
            <a:r>
              <a:rPr lang="en-US" dirty="0" err="1"/>
              <a:t>Statisztika</a:t>
            </a:r>
            <a:r>
              <a:rPr lang="hu-HU" dirty="0"/>
              <a:t> </a:t>
            </a:r>
            <a:r>
              <a:rPr lang="hu-HU" sz="1800" i="1" dirty="0"/>
              <a:t>(</a:t>
            </a:r>
            <a:r>
              <a:rPr lang="hu-HU" sz="1800" i="1" dirty="0" err="1"/>
              <a:t>Github</a:t>
            </a:r>
            <a:r>
              <a:rPr lang="hu-HU" sz="1800" i="1" dirty="0"/>
              <a:t>)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ECB7-C21C-4AB6-6C17-3284B54D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ACA6E-EADA-0600-E0D4-C0878A27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111500"/>
            <a:ext cx="5671780" cy="2784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61898-E720-69B5-24A0-DC3AE614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021" y="4072096"/>
            <a:ext cx="27305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B8CF9-92B1-5A78-465E-09975BBB9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4789" y="2346008"/>
            <a:ext cx="1212225" cy="387912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83522205-74C6-4E31-99C3-95E767528F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264" y="1250480"/>
            <a:ext cx="298174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a </a:t>
            </a:r>
            <a:r>
              <a:rPr lang="en-US" dirty="0" err="1"/>
              <a:t>figyelmet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5349766"/>
            <a:ext cx="4179570" cy="738518"/>
          </a:xfrm>
        </p:spPr>
        <p:txBody>
          <a:bodyPr>
            <a:noAutofit/>
          </a:bodyPr>
          <a:lstStyle/>
          <a:p>
            <a:r>
              <a:rPr lang="en-US" i="1" dirty="0" err="1"/>
              <a:t>Készítette</a:t>
            </a:r>
            <a:r>
              <a:rPr lang="en-US" i="1" dirty="0"/>
              <a:t>:</a:t>
            </a:r>
            <a:br>
              <a:rPr lang="en-US" i="1" dirty="0"/>
            </a:br>
            <a:r>
              <a:rPr lang="en-US" i="1" dirty="0"/>
              <a:t>Balogh-Tatai Levente</a:t>
            </a:r>
          </a:p>
          <a:p>
            <a:r>
              <a:rPr lang="en-US" i="1" dirty="0"/>
              <a:t>Kóródi Olivér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95209"/>
            <a:ext cx="4179570" cy="1667582"/>
          </a:xfrm>
        </p:spPr>
        <p:txBody>
          <a:bodyPr/>
          <a:lstStyle/>
          <a:p>
            <a:r>
              <a:rPr lang="en-US" dirty="0"/>
              <a:t>MIÉRT VÁLASZTOTTUK </a:t>
            </a:r>
            <a:r>
              <a:rPr lang="en-US" dirty="0" err="1"/>
              <a:t>EzT</a:t>
            </a:r>
            <a:r>
              <a:rPr lang="en-US" dirty="0"/>
              <a:t> A TÉMÁT?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 err="1"/>
              <a:t>Használt</a:t>
            </a:r>
            <a:r>
              <a:rPr lang="en-US" dirty="0"/>
              <a:t> </a:t>
            </a:r>
            <a:r>
              <a:rPr lang="en-US" dirty="0" err="1"/>
              <a:t>technikák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5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AutoShape 2" descr="Html Logo PNG Images - CleanPNG">
            <a:extLst>
              <a:ext uri="{FF2B5EF4-FFF2-40B4-BE49-F238E27FC236}">
                <a16:creationId xmlns:a16="http://schemas.microsoft.com/office/drawing/2014/main" id="{24B86577-7CB9-4C6D-84F0-06E7FFE0B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52354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 descr="Html 5 - Free logo icons">
            <a:extLst>
              <a:ext uri="{FF2B5EF4-FFF2-40B4-BE49-F238E27FC236}">
                <a16:creationId xmlns:a16="http://schemas.microsoft.com/office/drawing/2014/main" id="{D6A1ACC3-4BB9-445C-B474-349F8D6C3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2674013"/>
            <a:ext cx="1480457" cy="14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3 - Free computer icons">
            <a:extLst>
              <a:ext uri="{FF2B5EF4-FFF2-40B4-BE49-F238E27FC236}">
                <a16:creationId xmlns:a16="http://schemas.microsoft.com/office/drawing/2014/main" id="{280302E2-E45F-441B-8C4B-1E7F5809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84" y="2942269"/>
            <a:ext cx="1212201" cy="12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png, javascript icon transparent png 27127463 PNG">
            <a:extLst>
              <a:ext uri="{FF2B5EF4-FFF2-40B4-BE49-F238E27FC236}">
                <a16:creationId xmlns:a16="http://schemas.microsoft.com/office/drawing/2014/main" id="{A052AF47-7922-4718-AB60-F7A42C08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576" y="2752390"/>
            <a:ext cx="1600668" cy="16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otstrap-icons - npm">
            <a:extLst>
              <a:ext uri="{FF2B5EF4-FFF2-40B4-BE49-F238E27FC236}">
                <a16:creationId xmlns:a16="http://schemas.microsoft.com/office/drawing/2014/main" id="{4E1AC6AF-3461-489E-BE2E-8F3357AC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87" y="2942269"/>
            <a:ext cx="1485405" cy="122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81" y="356206"/>
            <a:ext cx="5185021" cy="38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MENÜRENDSZER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Bootstrap </a:t>
            </a:r>
            <a:r>
              <a:rPr lang="en-US" b="0" dirty="0" err="1"/>
              <a:t>Navigáció</a:t>
            </a:r>
            <a:r>
              <a:rPr lang="en-US" b="0" dirty="0"/>
              <a:t> </a:t>
            </a:r>
            <a:r>
              <a:rPr lang="en-US" b="0" dirty="0" err="1"/>
              <a:t>osztályok</a:t>
            </a:r>
            <a:endParaRPr lang="en-US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Játék</a:t>
            </a:r>
            <a:r>
              <a:rPr lang="en-US" b="0" dirty="0"/>
              <a:t> logo a brand </a:t>
            </a:r>
            <a:r>
              <a:rPr lang="en-US" b="0" dirty="0" err="1"/>
              <a:t>helyen</a:t>
            </a:r>
            <a:endParaRPr lang="en-US" b="0" dirty="0"/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9EF8-96D2-B7F8-6B06-AC27F9E29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4" y="4895385"/>
            <a:ext cx="11949931" cy="53707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0AB6933-7E1F-4732-89A6-2E6A009E0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5" y="237154"/>
            <a:ext cx="8399988" cy="63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4" name="Picture 3" descr="Screens screenshot of a computer screen&#10;&#10;AI-generated content may be incorrect.">
            <a:extLst>
              <a:ext uri="{FF2B5EF4-FFF2-40B4-BE49-F238E27FC236}">
                <a16:creationId xmlns:a16="http://schemas.microsoft.com/office/drawing/2014/main" id="{3B5E01CE-DDE7-A009-EAC1-6103678D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230" y="2617076"/>
            <a:ext cx="8661539" cy="3594538"/>
          </a:xfrm>
          <a:prstGeom prst="rect">
            <a:avLst/>
          </a:prstGeom>
          <a:noFill/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97B884B0-9E34-4130-8705-81E86060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886" y="7138002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9730-329D-5EBC-19BB-506D4D5FB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1130" y="365125"/>
            <a:ext cx="3846787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Bootstrap grid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A7817A4-79AC-4BD2-9492-805AFCAF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1690688"/>
            <a:ext cx="985022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59" y="95334"/>
            <a:ext cx="4353332" cy="321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0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BF96F-98A5-33F0-2386-36D8C3157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5156-45E0-1C46-201B-AC37617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C34CA-9BB2-A45B-09E4-BE4C6BDD5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/>
              <a:t>Szellemek</a:t>
            </a:r>
            <a:r>
              <a:rPr lang="en-US" b="0" dirty="0"/>
              <a:t> </a:t>
            </a:r>
            <a:r>
              <a:rPr lang="en-US" b="0" dirty="0" err="1"/>
              <a:t>oldal</a:t>
            </a:r>
            <a:r>
              <a:rPr lang="en-US" b="0" dirty="0"/>
              <a:t> </a:t>
            </a:r>
            <a:r>
              <a:rPr lang="en-US" b="0" dirty="0" err="1"/>
              <a:t>alján</a:t>
            </a:r>
            <a:r>
              <a:rPr lang="en-US" b="0" dirty="0"/>
              <a:t> </a:t>
            </a:r>
          </a:p>
          <a:p>
            <a:endParaRPr lang="en-US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351837D-8CF0-5EEA-9C63-D44A86395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52A51-4664-020B-E2A0-F5A9D6F6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316943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0CD0A5C-FAA1-4A8A-80CA-F1933DD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22" y="136526"/>
            <a:ext cx="8665028" cy="63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0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101</TotalTime>
  <Words>362</Words>
  <Application>Microsoft Office PowerPoint</Application>
  <PresentationFormat>Szélesvásznú</PresentationFormat>
  <Paragraphs>93</Paragraphs>
  <Slides>15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Custom</vt:lpstr>
      <vt:lpstr>PHASmOPHOBIA Rajongói oldal</vt:lpstr>
      <vt:lpstr>MIÉRT VÁLASZTOTTUK EzT A TÉMÁT?</vt:lpstr>
      <vt:lpstr>Használt technikák</vt:lpstr>
      <vt:lpstr>MENÜRENDSZER</vt:lpstr>
      <vt:lpstr>MENÜRENDSZER</vt:lpstr>
      <vt:lpstr>Bootstrap grid</vt:lpstr>
      <vt:lpstr>Bootstrap grid</vt:lpstr>
      <vt:lpstr>CAROUSEL</vt:lpstr>
      <vt:lpstr>CAROUSEL</vt:lpstr>
      <vt:lpstr>főoldal</vt:lpstr>
      <vt:lpstr>főoldal</vt:lpstr>
      <vt:lpstr>KVÍZ</vt:lpstr>
      <vt:lpstr>KVÍZ</vt:lpstr>
      <vt:lpstr>Statisztika (Github)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PHASmOPHOBIA Rajongói oldal</dc:title>
  <dc:creator>O365 felhasználó</dc:creator>
  <cp:lastModifiedBy>Balogh-Tatai Levente</cp:lastModifiedBy>
  <cp:revision>10</cp:revision>
  <dcterms:created xsi:type="dcterms:W3CDTF">2026-02-22T19:30:47Z</dcterms:created>
  <dcterms:modified xsi:type="dcterms:W3CDTF">2026-02-25T09:07:26Z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